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4"/>
  </p:sldMasterIdLst>
  <p:notesMasterIdLst>
    <p:notesMasterId r:id="rId10"/>
  </p:notesMasterIdLst>
  <p:sldIdLst>
    <p:sldId id="279" r:id="rId5"/>
    <p:sldId id="277" r:id="rId6"/>
    <p:sldId id="274" r:id="rId7"/>
    <p:sldId id="275" r:id="rId8"/>
    <p:sldId id="278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8059" autoAdjust="0"/>
  </p:normalViewPr>
  <p:slideViewPr>
    <p:cSldViewPr snapToGrid="0">
      <p:cViewPr varScale="1">
        <p:scale>
          <a:sx n="52" d="100"/>
          <a:sy n="52" d="100"/>
        </p:scale>
        <p:origin x="138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E579AA-A027-4B1A-92C9-EB6C1B56676A}" type="datetimeFigureOut">
              <a:t>8/16/2023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6834EC-9C39-4AA8-B281-0672C48EBA7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8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677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501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94278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C21E0A-6B11-C246-B14A-6D4F6795F8CE}" type="datetimeFigureOut">
              <a:rPr lang="en-US" smtClean="0"/>
              <a:t>8/16/2023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62590-4658-584D-B909-E94DB956A1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927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6063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2064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1021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8/16/2023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8560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5937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8/16/2023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2038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198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4969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8/16/2023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7644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748B84-FCA2-417F-9EB7-622FE9B18E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4273" y="2845869"/>
            <a:ext cx="1650894" cy="583131"/>
          </a:xfrm>
        </p:spPr>
        <p:txBody>
          <a:bodyPr/>
          <a:lstStyle/>
          <a:p>
            <a:pPr marL="0" indent="0">
              <a:buNone/>
            </a:pPr>
            <a:r>
              <a:rPr lang="en-AU" dirty="0"/>
              <a:t>My Rock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7E06486-AD1E-4AFF-9D46-E1D0846809F6}"/>
              </a:ext>
            </a:extLst>
          </p:cNvPr>
          <p:cNvSpPr txBox="1">
            <a:spLocks/>
          </p:cNvSpPr>
          <p:nvPr/>
        </p:nvSpPr>
        <p:spPr>
          <a:xfrm>
            <a:off x="2018523" y="131543"/>
            <a:ext cx="8154954" cy="174799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100" b="1" dirty="0">
                <a:latin typeface="Comic Sans MS"/>
                <a:ea typeface="+mj-lt"/>
                <a:cs typeface="+mj-lt"/>
              </a:rPr>
              <a:t>There are only three basic categories of rocks</a:t>
            </a:r>
            <a:r>
              <a:rPr lang="en-US" sz="4100" dirty="0">
                <a:latin typeface="Comic Sans MS"/>
                <a:ea typeface="+mj-lt"/>
                <a:cs typeface="+mj-lt"/>
              </a:rPr>
              <a:t>.</a:t>
            </a:r>
            <a:endParaRPr lang="en-US" sz="4100" dirty="0">
              <a:latin typeface="Comic Sans MS"/>
            </a:endParaRPr>
          </a:p>
        </p:txBody>
      </p:sp>
      <p:pic>
        <p:nvPicPr>
          <p:cNvPr id="1026" name="Picture 2" descr="The Rock Dwayne Johnson">
            <a:extLst>
              <a:ext uri="{FF2B5EF4-FFF2-40B4-BE49-F238E27FC236}">
                <a16:creationId xmlns:a16="http://schemas.microsoft.com/office/drawing/2014/main" id="{22E21621-878A-48D5-B0F6-DF4D2D444F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92208" y="3647557"/>
            <a:ext cx="2769637" cy="2769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NATIONAL PET ROCK DAY - September 3, 2023 - National Today">
            <a:extLst>
              <a:ext uri="{FF2B5EF4-FFF2-40B4-BE49-F238E27FC236}">
                <a16:creationId xmlns:a16="http://schemas.microsoft.com/office/drawing/2014/main" id="{4AE9C0B9-E948-417A-9257-C0B88053FA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38200" y="3350170"/>
            <a:ext cx="2463282" cy="2892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281C7390-0A6E-41BE-927A-82FF887E33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53506" y="4158375"/>
            <a:ext cx="5386678" cy="174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7252945-B81C-4389-84F6-A237515ACAD1}"/>
              </a:ext>
            </a:extLst>
          </p:cNvPr>
          <p:cNvSpPr txBox="1">
            <a:spLocks/>
          </p:cNvSpPr>
          <p:nvPr/>
        </p:nvSpPr>
        <p:spPr>
          <a:xfrm>
            <a:off x="9865101" y="2779712"/>
            <a:ext cx="1685107" cy="6492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AU" dirty="0"/>
              <a:t>The Rock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0EDA9BB3-9921-44CD-983A-627C5171CF0A}"/>
              </a:ext>
            </a:extLst>
          </p:cNvPr>
          <p:cNvSpPr txBox="1">
            <a:spLocks/>
          </p:cNvSpPr>
          <p:nvPr/>
        </p:nvSpPr>
        <p:spPr>
          <a:xfrm>
            <a:off x="5249093" y="3350170"/>
            <a:ext cx="2140751" cy="6433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AU" dirty="0"/>
              <a:t>Actual Rock</a:t>
            </a:r>
          </a:p>
        </p:txBody>
      </p:sp>
    </p:spTree>
    <p:extLst>
      <p:ext uri="{BB962C8B-B14F-4D97-AF65-F5344CB8AC3E}">
        <p14:creationId xmlns:p14="http://schemas.microsoft.com/office/powerpoint/2010/main" val="2881966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 build="p"/>
      <p:bldP spid="8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EBAC23-C559-7005-FEC3-7FAFF83EF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5430" y="629268"/>
            <a:ext cx="6586491" cy="1286160"/>
          </a:xfrm>
        </p:spPr>
        <p:txBody>
          <a:bodyPr anchor="b">
            <a:normAutofit/>
          </a:bodyPr>
          <a:lstStyle/>
          <a:p>
            <a:r>
              <a:rPr lang="en-US" sz="4100" b="1" dirty="0">
                <a:latin typeface="Comic Sans MS"/>
                <a:ea typeface="+mj-lt"/>
                <a:cs typeface="+mj-lt"/>
              </a:rPr>
              <a:t>Identify</a:t>
            </a:r>
            <a:r>
              <a:rPr lang="en-US" sz="4100" dirty="0">
                <a:latin typeface="Comic Sans MS"/>
                <a:ea typeface="+mj-lt"/>
                <a:cs typeface="+mj-lt"/>
              </a:rPr>
              <a:t> the three main types of rock.</a:t>
            </a:r>
            <a:endParaRPr lang="en-US" sz="4100" dirty="0">
              <a:latin typeface="Comic Sans M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DDD4F2-BB94-97B8-6028-7FDD2A7560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sz="2400" dirty="0">
              <a:latin typeface="Comic Sans MS"/>
            </a:endParaRPr>
          </a:p>
          <a:p>
            <a:pPr marL="0" indent="0">
              <a:buNone/>
            </a:pPr>
            <a:r>
              <a:rPr lang="en-US" sz="2400" dirty="0">
                <a:latin typeface="Comic Sans MS"/>
                <a:ea typeface="+mn-lt"/>
                <a:cs typeface="+mn-lt"/>
              </a:rPr>
              <a:t>A). Granite, basalt and limestone</a:t>
            </a:r>
          </a:p>
          <a:p>
            <a:pPr marL="0" indent="0">
              <a:buNone/>
            </a:pPr>
            <a:endParaRPr lang="en-US" sz="2400" dirty="0">
              <a:latin typeface="Comic Sans MS"/>
              <a:ea typeface="+mn-lt"/>
              <a:cs typeface="+mn-lt"/>
            </a:endParaRPr>
          </a:p>
          <a:p>
            <a:pPr marL="0" indent="0">
              <a:buNone/>
            </a:pPr>
            <a:r>
              <a:rPr lang="en-US" sz="2400" dirty="0">
                <a:latin typeface="Comic Sans MS"/>
                <a:ea typeface="+mn-lt"/>
                <a:cs typeface="+mn-lt"/>
              </a:rPr>
              <a:t>B). Sedimentary, igneous and metamorphic</a:t>
            </a:r>
            <a:endParaRPr lang="en-US" sz="2400">
              <a:latin typeface="Comic Sans MS"/>
              <a:cs typeface="Calibri"/>
            </a:endParaRPr>
          </a:p>
          <a:p>
            <a:pPr marL="0" indent="0">
              <a:buNone/>
            </a:pPr>
            <a:endParaRPr lang="en-US" sz="2400" dirty="0">
              <a:latin typeface="Comic Sans MS"/>
              <a:ea typeface="+mn-lt"/>
              <a:cs typeface="+mn-lt"/>
            </a:endParaRPr>
          </a:p>
          <a:p>
            <a:pPr marL="0" indent="0">
              <a:buNone/>
            </a:pPr>
            <a:r>
              <a:rPr lang="en-US" sz="2400" dirty="0">
                <a:latin typeface="Comic Sans MS"/>
                <a:ea typeface="+mn-lt"/>
                <a:cs typeface="+mn-lt"/>
              </a:rPr>
              <a:t>C). Intrusive, extrusive and metamorphic</a:t>
            </a:r>
            <a:endParaRPr lang="en-US" sz="2400" dirty="0">
              <a:latin typeface="Comic Sans MS"/>
              <a:cs typeface="Calibri"/>
            </a:endParaRPr>
          </a:p>
        </p:txBody>
      </p:sp>
      <p:pic>
        <p:nvPicPr>
          <p:cNvPr id="5" name="Picture 4" descr="A stone background">
            <a:extLst>
              <a:ext uri="{FF2B5EF4-FFF2-40B4-BE49-F238E27FC236}">
                <a16:creationId xmlns:a16="http://schemas.microsoft.com/office/drawing/2014/main" id="{73C26C45-4017-574D-BBD8-B44BF4EBB48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>
            <a:extLst>
              <a:ext uri="{FF2B5EF4-FFF2-40B4-BE49-F238E27FC236}">
                <a16:creationId xmlns:a16="http://schemas.microsoft.com/office/drawing/2014/main" id="{C018B329-0945-8726-50F9-3FEE87BAD4DB}"/>
              </a:ext>
            </a:extLst>
          </p:cNvPr>
          <p:cNvSpPr/>
          <p:nvPr/>
        </p:nvSpPr>
        <p:spPr>
          <a:xfrm>
            <a:off x="4645478" y="3556908"/>
            <a:ext cx="6912429" cy="108857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685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5CC0F9-777C-E37F-B4A1-800F7B8E0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91090"/>
            <a:ext cx="10515599" cy="93268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b="1" kern="1200" dirty="0">
                <a:latin typeface="Comic Sans MS"/>
              </a:rPr>
              <a:t>Identify</a:t>
            </a:r>
            <a:r>
              <a:rPr lang="en-US" sz="4000" kern="1200" dirty="0">
                <a:latin typeface="Comic Sans MS"/>
              </a:rPr>
              <a:t> the three main types of rock.</a:t>
            </a:r>
          </a:p>
        </p:txBody>
      </p:sp>
      <p:pic>
        <p:nvPicPr>
          <p:cNvPr id="4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30D9A81B-2D82-488E-D676-D098A54302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443" y="1235153"/>
            <a:ext cx="12202884" cy="447680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ECB4B35-8856-2111-88A4-83EE15945779}"/>
              </a:ext>
            </a:extLst>
          </p:cNvPr>
          <p:cNvSpPr txBox="1"/>
          <p:nvPr/>
        </p:nvSpPr>
        <p:spPr>
          <a:xfrm>
            <a:off x="1484199" y="6112328"/>
            <a:ext cx="9708355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b="1" dirty="0">
                <a:latin typeface="Comic Sans MS"/>
              </a:rPr>
              <a:t>Word bank:</a:t>
            </a:r>
            <a:r>
              <a:rPr lang="en-US" sz="3200" dirty="0">
                <a:latin typeface="Comic Sans MS"/>
              </a:rPr>
              <a:t> metamorphic, sedimentary, igneous</a:t>
            </a:r>
          </a:p>
        </p:txBody>
      </p:sp>
    </p:spTree>
    <p:extLst>
      <p:ext uri="{BB962C8B-B14F-4D97-AF65-F5344CB8AC3E}">
        <p14:creationId xmlns:p14="http://schemas.microsoft.com/office/powerpoint/2010/main" val="3380658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6F2CE7-FEE9-478A-7DFE-735E8C80AC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7F905B13-EEC2-3F6F-EC09-712FE627FE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2043194"/>
            <a:ext cx="10515600" cy="3916199"/>
          </a:xfrm>
        </p:spPr>
      </p:pic>
    </p:spTree>
    <p:extLst>
      <p:ext uri="{BB962C8B-B14F-4D97-AF65-F5344CB8AC3E}">
        <p14:creationId xmlns:p14="http://schemas.microsoft.com/office/powerpoint/2010/main" val="19477801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BAE361-CC4E-8126-340A-410477DF7C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4335" y="735039"/>
            <a:ext cx="7144383" cy="1694374"/>
          </a:xfrm>
        </p:spPr>
        <p:txBody>
          <a:bodyPr anchor="b">
            <a:normAutofit fontScale="90000"/>
          </a:bodyPr>
          <a:lstStyle/>
          <a:p>
            <a:r>
              <a:rPr lang="en-US" sz="2800" b="1" dirty="0">
                <a:latin typeface="Comic Sans MS"/>
                <a:ea typeface="+mj-lt"/>
                <a:cs typeface="+mj-lt"/>
              </a:rPr>
              <a:t>Select </a:t>
            </a:r>
            <a:r>
              <a:rPr lang="en-US" sz="2800" dirty="0">
                <a:latin typeface="Comic Sans MS"/>
                <a:ea typeface="+mj-lt"/>
                <a:cs typeface="+mj-lt"/>
              </a:rPr>
              <a:t>the option that best completes the following sentence. </a:t>
            </a:r>
            <a:br>
              <a:rPr lang="en-US" sz="2800" dirty="0">
                <a:latin typeface="Comic Sans MS"/>
                <a:ea typeface="+mj-lt"/>
                <a:cs typeface="+mj-lt"/>
              </a:rPr>
            </a:br>
            <a:endParaRPr lang="en-US" sz="2800" dirty="0">
              <a:latin typeface="Comic Sans MS"/>
            </a:endParaRPr>
          </a:p>
          <a:p>
            <a:r>
              <a:rPr lang="en-US" sz="2800" b="1" dirty="0">
                <a:latin typeface="Comic Sans MS"/>
                <a:ea typeface="+mj-lt"/>
                <a:cs typeface="+mj-lt"/>
              </a:rPr>
              <a:t>Rocks are classified into three main types depending on:</a:t>
            </a:r>
            <a:endParaRPr lang="en-US" sz="2800" b="1" dirty="0">
              <a:latin typeface="Comic Sans MS"/>
            </a:endParaRPr>
          </a:p>
          <a:p>
            <a:endParaRPr lang="en-US" sz="2100" dirty="0">
              <a:cs typeface="Calibri Ligh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20175F-6384-FD7F-7DD1-A35BB60ECD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431" y="2438400"/>
            <a:ext cx="6586489" cy="378541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sz="2000" dirty="0">
              <a:latin typeface="Comic Sans MS"/>
            </a:endParaRPr>
          </a:p>
          <a:p>
            <a:pPr marL="0" indent="0">
              <a:buNone/>
            </a:pPr>
            <a:r>
              <a:rPr lang="en-US" sz="2000" dirty="0">
                <a:latin typeface="Comic Sans MS"/>
                <a:ea typeface="+mn-lt"/>
                <a:cs typeface="+mn-lt"/>
              </a:rPr>
              <a:t>A). where they are found</a:t>
            </a:r>
          </a:p>
          <a:p>
            <a:pPr marL="0" indent="0">
              <a:buNone/>
            </a:pPr>
            <a:endParaRPr lang="en-US" sz="2000" dirty="0">
              <a:latin typeface="Comic Sans MS"/>
              <a:ea typeface="+mn-lt"/>
              <a:cs typeface="+mn-lt"/>
            </a:endParaRPr>
          </a:p>
          <a:p>
            <a:pPr marL="0" indent="0">
              <a:buNone/>
            </a:pPr>
            <a:r>
              <a:rPr lang="en-US" sz="2000" dirty="0">
                <a:latin typeface="Comic Sans MS"/>
                <a:ea typeface="+mn-lt"/>
                <a:cs typeface="+mn-lt"/>
              </a:rPr>
              <a:t>B). how old they are</a:t>
            </a:r>
            <a:endParaRPr lang="en-US" sz="2000" dirty="0">
              <a:latin typeface="Comic Sans MS"/>
            </a:endParaRPr>
          </a:p>
          <a:p>
            <a:pPr marL="0" indent="0">
              <a:buNone/>
            </a:pPr>
            <a:endParaRPr lang="en-US" sz="2000" dirty="0">
              <a:latin typeface="Comic Sans MS"/>
              <a:ea typeface="+mn-lt"/>
              <a:cs typeface="+mn-lt"/>
            </a:endParaRPr>
          </a:p>
          <a:p>
            <a:pPr marL="0" indent="0">
              <a:buNone/>
            </a:pPr>
            <a:r>
              <a:rPr lang="en-US" sz="2000" dirty="0">
                <a:latin typeface="Comic Sans MS"/>
                <a:ea typeface="+mn-lt"/>
                <a:cs typeface="+mn-lt"/>
              </a:rPr>
              <a:t>C). how they were formed</a:t>
            </a:r>
            <a:endParaRPr lang="en-US" sz="2000" dirty="0">
              <a:latin typeface="Comic Sans MS"/>
            </a:endParaRPr>
          </a:p>
          <a:p>
            <a:pPr marL="0" indent="0">
              <a:buNone/>
            </a:pPr>
            <a:endParaRPr lang="en-US" sz="2000" dirty="0">
              <a:latin typeface="Comic Sans MS"/>
              <a:ea typeface="+mn-lt"/>
              <a:cs typeface="+mn-lt"/>
            </a:endParaRPr>
          </a:p>
          <a:p>
            <a:pPr marL="0" indent="0">
              <a:buNone/>
            </a:pPr>
            <a:r>
              <a:rPr lang="en-US" sz="2000" dirty="0">
                <a:latin typeface="Comic Sans MS"/>
                <a:ea typeface="+mn-lt"/>
                <a:cs typeface="+mn-lt"/>
              </a:rPr>
              <a:t>D). their </a:t>
            </a:r>
            <a:r>
              <a:rPr lang="en-US" sz="2000" dirty="0" err="1">
                <a:latin typeface="Comic Sans MS"/>
                <a:ea typeface="+mn-lt"/>
                <a:cs typeface="+mn-lt"/>
              </a:rPr>
              <a:t>colour</a:t>
            </a:r>
            <a:endParaRPr lang="en-US" sz="2000">
              <a:latin typeface="Comic Sans MS"/>
              <a:ea typeface="+mn-lt"/>
              <a:cs typeface="+mn-lt"/>
            </a:endParaRPr>
          </a:p>
        </p:txBody>
      </p:sp>
      <p:pic>
        <p:nvPicPr>
          <p:cNvPr id="5" name="Picture 4" descr="Stones being balanced">
            <a:extLst>
              <a:ext uri="{FF2B5EF4-FFF2-40B4-BE49-F238E27FC236}">
                <a16:creationId xmlns:a16="http://schemas.microsoft.com/office/drawing/2014/main" id="{917473ED-54E4-27A1-BD2D-478AF1A1DDE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7F400EE-A8A5-48AF-B4D6-291B52C6F0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080934" y="2115117"/>
            <a:ext cx="6309360" cy="0"/>
          </a:xfrm>
          <a:prstGeom prst="line">
            <a:avLst/>
          </a:prstGeom>
          <a:ln w="19050">
            <a:solidFill>
              <a:srgbClr val="C788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>
            <a:extLst>
              <a:ext uri="{FF2B5EF4-FFF2-40B4-BE49-F238E27FC236}">
                <a16:creationId xmlns:a16="http://schemas.microsoft.com/office/drawing/2014/main" id="{7424A14F-8B5B-D649-3072-69CCEA6F6D0B}"/>
              </a:ext>
            </a:extLst>
          </p:cNvPr>
          <p:cNvSpPr/>
          <p:nvPr/>
        </p:nvSpPr>
        <p:spPr>
          <a:xfrm>
            <a:off x="4754335" y="4114800"/>
            <a:ext cx="3755571" cy="91167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334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e9ec455-95ee-41a7-9221-20b4d8a4ace6">
      <Terms xmlns="http://schemas.microsoft.com/office/infopath/2007/PartnerControls"/>
    </lcf76f155ced4ddcb4097134ff3c332f>
    <TaxCatchAll xmlns="3dfc3727-4120-4b9d-bed7-46e7d7214b61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E49439EC94700409E408A5B6F990243" ma:contentTypeVersion="15" ma:contentTypeDescription="Create a new document." ma:contentTypeScope="" ma:versionID="bbeec43803ce057db510b555af20da71">
  <xsd:schema xmlns:xsd="http://www.w3.org/2001/XMLSchema" xmlns:xs="http://www.w3.org/2001/XMLSchema" xmlns:p="http://schemas.microsoft.com/office/2006/metadata/properties" xmlns:ns2="ae9ec455-95ee-41a7-9221-20b4d8a4ace6" xmlns:ns3="3dfc3727-4120-4b9d-bed7-46e7d7214b61" targetNamespace="http://schemas.microsoft.com/office/2006/metadata/properties" ma:root="true" ma:fieldsID="471e3245701d2da005d6cdd16e19fbbe" ns2:_="" ns3:_="">
    <xsd:import namespace="ae9ec455-95ee-41a7-9221-20b4d8a4ace6"/>
    <xsd:import namespace="3dfc3727-4120-4b9d-bed7-46e7d7214b6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9ec455-95ee-41a7-9221-20b4d8a4ac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673d397c-480d-4149-95e5-be7ffaca68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fc3727-4120-4b9d-bed7-46e7d7214b61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98378c9f-6fd6-48b4-947a-2dc44c42869f}" ma:internalName="TaxCatchAll" ma:showField="CatchAllData" ma:web="3dfc3727-4120-4b9d-bed7-46e7d7214b6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EA35C4B-E511-44D3-8E79-F0E88F25DFE7}">
  <ds:schemaRefs>
    <ds:schemaRef ds:uri="http://schemas.microsoft.com/office/infopath/2007/PartnerControls"/>
    <ds:schemaRef ds:uri="http://www.w3.org/XML/1998/namespace"/>
    <ds:schemaRef ds:uri="http://purl.org/dc/dcmitype/"/>
    <ds:schemaRef ds:uri="68436313-f3d0-4820-bed2-b066a67273c5"/>
    <ds:schemaRef ds:uri="f50969b8-2a03-45e0-bdf2-998355f597ad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purl.org/dc/elements/1.1/"/>
    <ds:schemaRef ds:uri="ae9ec455-95ee-41a7-9221-20b4d8a4ace6"/>
    <ds:schemaRef ds:uri="3dfc3727-4120-4b9d-bed7-46e7d7214b61"/>
  </ds:schemaRefs>
</ds:datastoreItem>
</file>

<file path=customXml/itemProps2.xml><?xml version="1.0" encoding="utf-8"?>
<ds:datastoreItem xmlns:ds="http://schemas.openxmlformats.org/officeDocument/2006/customXml" ds:itemID="{00E7F4C0-313E-44A5-8838-C20D6DCB0E7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FCEC625-58E3-462C-B5B4-BE3BAD18914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e9ec455-95ee-41a7-9221-20b4d8a4ace6"/>
    <ds:schemaRef ds:uri="3dfc3727-4120-4b9d-bed7-46e7d7214b6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86</TotalTime>
  <Words>103</Words>
  <Application>Microsoft Office PowerPoint</Application>
  <PresentationFormat>Widescreen</PresentationFormat>
  <Paragraphs>23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Comic Sans MS</vt:lpstr>
      <vt:lpstr>Office Theme</vt:lpstr>
      <vt:lpstr>PowerPoint Presentation</vt:lpstr>
      <vt:lpstr>Identify the three main types of rock.</vt:lpstr>
      <vt:lpstr>Identify the three main types of rock.</vt:lpstr>
      <vt:lpstr>PowerPoint Presentation</vt:lpstr>
      <vt:lpstr>Select the option that best completes the following sentence.   Rocks are classified into three main types depending on: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JAREMCZUK, Schelli</dc:creator>
  <cp:lastModifiedBy>TURNER, Gary (gturn44)</cp:lastModifiedBy>
  <cp:revision>299</cp:revision>
  <dcterms:created xsi:type="dcterms:W3CDTF">2022-07-08T05:58:28Z</dcterms:created>
  <dcterms:modified xsi:type="dcterms:W3CDTF">2023-08-16T04:47:03Z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0x0101007E49439EC94700409E408A5B6F990243</vt:lpwstr>
  </property>
</Properties>
</file>